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4" r:id="rId5"/>
    <p:sldId id="267" r:id="rId6"/>
    <p:sldId id="265" r:id="rId7"/>
    <p:sldId id="263" r:id="rId8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2E"/>
    <a:srgbClr val="0202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4F9F344-581E-3E70-0B64-29B0184984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768E41DB-0950-7154-D2B0-7A6F76A8C6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0BB5397-D51C-FEBD-5E12-D62EA91D6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9023275-3B93-7FB5-E342-5FDBEE807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38978F5-4420-268C-867E-5A33F8458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544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123657-9604-E799-F8C2-B4068C780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31ED7B6-507A-A1CF-C4A5-8824323C1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9FABF14-D9FE-6533-0316-255E24A16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D158109-9E34-AE8D-CDFA-69C0C0CA6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8858CA3-955E-A35E-F66D-5A49FB58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885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F7FE70E3-5DD1-26AA-9838-525A786DF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75DCC8AB-76DD-355C-52A2-CB38A8C62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CBB29C8-506E-9869-F007-F6548DC42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8B1870F-ABC5-3BCB-4776-E30F273AF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3CDAF28-5311-CDD5-7A6E-D20FEABCC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8883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5E84AC0-34AF-119D-4430-6D52F36F9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CC3054B-344B-862B-8B03-EA99FA47E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6566437-36DB-9742-AD17-7B79EB69F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89CADD-955E-D384-4B5F-359016860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6E27E9F-A1FD-3B6A-0FF5-6EEEC5BFC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693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A9430B6-0429-2C29-6BE7-AB3B378DD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B0EEEF2-6E6E-31DF-7B7C-539261EF5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6E0FEE0-C440-4C4D-4BBB-25D95B413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8C9ECEA-7448-5568-6D12-C3C2E45C9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1793F02-1574-D8D4-51D8-D3C10AAC5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0020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F84940-DC4A-405C-92DF-617EC392E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77831E-FD33-E4C5-24B1-94CE4685B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C6C1A661-53E7-A3EA-CFDF-3278BAFB2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3051BAC-9C82-8540-D165-96A9E0CB1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B171E78-7F2B-18BB-6AE3-164C1A218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8727135-59AE-170B-C3FA-BFBCCB7CE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028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E39FE4D-DB69-0998-F919-7C8082924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18375B1-2208-C0AD-E60B-949BF1073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B21ACF3-54B5-E951-71C0-9F446448B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D0E0EE13-068C-209A-4008-6010CF657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69ED54DB-F0F4-06CC-F460-316A55A791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9A95FB3D-A36A-FCA7-15F2-B9A2EAE77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95694DE-3B2E-704D-6789-49C897F2B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28B0C8EC-F4A0-943D-098E-CE23CE6F8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4234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90E9E6B-93F5-904E-961C-C1633F191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D86578FB-9CEA-3BED-894F-EF435B056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F593BC7-69FB-40EE-5845-BFD3F2DF6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49DC5F7-FBF1-6674-93C6-4738A8384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397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5F2C34E-79F7-B390-DFB7-0C344082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82C7DE9-E377-9ECA-8637-DF5948841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70C3AE3-D441-3ED7-70FC-EF3E1014E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30680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405CD93-EC0D-B19D-3629-E5F671B73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95F6576-7A8B-9722-C854-B9DC13351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1932C2E-C400-C488-AB67-9D1FF234F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72FE97C-1741-1537-EB33-692F9D24B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C17C3FF7-2F13-8D3E-CFE4-9363F521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AC8D473B-969D-B4AF-4593-918312F45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440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8D7C5B1-6AC9-57A6-EC0F-96694223A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21A62716-C867-AED9-B431-4BE4F37356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9C2CBEA-F722-46C7-9A89-A014EEEC3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2DE1F7F-450F-34BD-5A08-7C11DB951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8D78595-0C6F-14C3-1696-2E0942F98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7DFA5986-8BEB-379F-CC98-C6F0455FF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9431623-7309-22E1-B6E1-46D995EBD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7C533CC-DEF0-F52F-2E57-39C39086C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E5921B9-98DF-4F34-E02D-55CEA8A8A8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D1FF3-99BB-4974-A76C-4F28CBFB3695}" type="datetimeFigureOut">
              <a:rPr lang="sv-SE" smtClean="0"/>
              <a:t>2023-11-19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31BC6B7-35D2-A653-B4FB-A8C9702260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76F931D-140E-4FEF-A928-B1F1C21411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BFA73-A12D-4D68-8AD2-E0DB811C07ED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005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31838"/>
            <a:ext cx="9144000" cy="2387600"/>
          </a:xfrm>
        </p:spPr>
        <p:txBody>
          <a:bodyPr>
            <a:normAutofit/>
          </a:bodyPr>
          <a:lstStyle/>
          <a:p>
            <a:r>
              <a:rPr lang="sv-SE" sz="5400" b="1" dirty="0">
                <a:solidFill>
                  <a:srgbClr val="00002E"/>
                </a:solidFill>
              </a:rPr>
              <a:t>Seniorverksamhet 2024</a:t>
            </a:r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217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323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588"/>
            <a:ext cx="9144000" cy="916162"/>
          </a:xfrm>
        </p:spPr>
        <p:txBody>
          <a:bodyPr>
            <a:normAutofit/>
          </a:bodyPr>
          <a:lstStyle/>
          <a:p>
            <a:pPr algn="l"/>
            <a:r>
              <a:rPr lang="sv-SE" sz="5400" b="1" dirty="0">
                <a:solidFill>
                  <a:srgbClr val="00002E"/>
                </a:solidFill>
              </a:rPr>
              <a:t>Vision (2023-2025)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11D23E8-2092-F521-A7E4-7714DAAC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14475"/>
            <a:ext cx="9144000" cy="3743325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3-årig plan med en höjd ambitionsnivå avseende tävling och träning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Bästa resultaten i modern tid på de stora stafetterna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Löpare ska ges goda förutsättningar för individuell satsning</a:t>
            </a:r>
          </a:p>
          <a:p>
            <a:pPr algn="l"/>
            <a:endParaRPr lang="sv-SE" dirty="0"/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217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6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588"/>
            <a:ext cx="9144000" cy="916162"/>
          </a:xfrm>
        </p:spPr>
        <p:txBody>
          <a:bodyPr>
            <a:normAutofit/>
          </a:bodyPr>
          <a:lstStyle/>
          <a:p>
            <a:pPr algn="l"/>
            <a:r>
              <a:rPr lang="sv-SE" sz="5400" b="1" dirty="0">
                <a:solidFill>
                  <a:srgbClr val="00002E"/>
                </a:solidFill>
              </a:rPr>
              <a:t>Utfall 2023 (urval)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11D23E8-2092-F521-A7E4-7714DAAC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14475"/>
            <a:ext cx="9144000" cy="3743325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Stafettframgångar (t.ex. 17 </a:t>
            </a:r>
            <a:r>
              <a:rPr lang="sv-SE" dirty="0" err="1"/>
              <a:t>Jukola</a:t>
            </a:r>
            <a:r>
              <a:rPr lang="sv-SE" dirty="0"/>
              <a:t>, 5 </a:t>
            </a:r>
            <a:r>
              <a:rPr lang="sv-SE" dirty="0" err="1"/>
              <a:t>resp</a:t>
            </a:r>
            <a:r>
              <a:rPr lang="sv-SE" dirty="0"/>
              <a:t> 14 SM-stafett)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Individuella framgångar på nationell nivå (t.ex. 4 </a:t>
            </a:r>
            <a:r>
              <a:rPr lang="sv-SE" dirty="0" err="1"/>
              <a:t>st</a:t>
            </a:r>
            <a:r>
              <a:rPr lang="sv-SE" dirty="0"/>
              <a:t> topp 20 på SM-lång </a:t>
            </a:r>
            <a:r>
              <a:rPr lang="sv-SE" dirty="0" err="1"/>
              <a:t>inkl</a:t>
            </a:r>
            <a:r>
              <a:rPr lang="sv-SE" dirty="0"/>
              <a:t> silver och brons)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2 landslagsaktiva, internationella framgångar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Fler som tränar och tävlar</a:t>
            </a:r>
          </a:p>
          <a:p>
            <a:pPr algn="l"/>
            <a:endParaRPr lang="sv-SE" dirty="0"/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217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6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588"/>
            <a:ext cx="9144000" cy="916162"/>
          </a:xfrm>
        </p:spPr>
        <p:txBody>
          <a:bodyPr>
            <a:normAutofit/>
          </a:bodyPr>
          <a:lstStyle/>
          <a:p>
            <a:pPr algn="l"/>
            <a:r>
              <a:rPr lang="sv-SE" sz="5400" b="1" dirty="0">
                <a:solidFill>
                  <a:srgbClr val="00002E"/>
                </a:solidFill>
              </a:rPr>
              <a:t>Planering våren 2024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11D23E8-2092-F521-A7E4-7714DAAC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14475"/>
            <a:ext cx="9144000" cy="37433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19-21 januari – träningshelg Ånnaboda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27 januari – träningsdag 10mila?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16-18 februari – träningshelg Ånnaboda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16/17 mars – träningsdag Sörmland?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24 mars – </a:t>
            </a:r>
            <a:r>
              <a:rPr lang="sv-SE" sz="2000" dirty="0" err="1"/>
              <a:t>Måsenstafetten</a:t>
            </a:r>
            <a:r>
              <a:rPr lang="sv-SE" sz="2000" dirty="0"/>
              <a:t>, Oxelösund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29-31 mars – </a:t>
            </a:r>
            <a:r>
              <a:rPr lang="sv-SE" sz="2000" dirty="0" err="1"/>
              <a:t>SL+stafettligan</a:t>
            </a:r>
            <a:r>
              <a:rPr lang="sv-SE" sz="2000" dirty="0"/>
              <a:t>, Skåne</a:t>
            </a:r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217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78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588"/>
            <a:ext cx="9144000" cy="916162"/>
          </a:xfrm>
        </p:spPr>
        <p:txBody>
          <a:bodyPr>
            <a:normAutofit/>
          </a:bodyPr>
          <a:lstStyle/>
          <a:p>
            <a:pPr algn="l"/>
            <a:r>
              <a:rPr lang="sv-SE" sz="5400" b="1" dirty="0">
                <a:solidFill>
                  <a:srgbClr val="00002E"/>
                </a:solidFill>
              </a:rPr>
              <a:t>Planering våren 2024 forts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11D23E8-2092-F521-A7E4-7714DAAC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14475"/>
            <a:ext cx="9144000" cy="37433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7 april </a:t>
            </a:r>
            <a:r>
              <a:rPr lang="sv-SE" sz="2000"/>
              <a:t>- Kolmårdskavlen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12 april – SM natt, Ärla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13-14 april – Stigtomtakavlen/stafettligan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4-5 maj – 10mila, Nynäshamn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9-12 maj – </a:t>
            </a:r>
            <a:r>
              <a:rPr lang="sv-SE" sz="2000" dirty="0" err="1"/>
              <a:t>Närkevkartetten</a:t>
            </a:r>
            <a:r>
              <a:rPr lang="sv-SE" sz="2000" dirty="0"/>
              <a:t> </a:t>
            </a:r>
            <a:r>
              <a:rPr lang="sv-SE" sz="2000" dirty="0" err="1"/>
              <a:t>inkl</a:t>
            </a:r>
            <a:r>
              <a:rPr lang="sv-SE" sz="2000" dirty="0"/>
              <a:t> stafettligan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/>
              <a:t>24-26 maj – träningshelg 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sz="2000" dirty="0" err="1"/>
              <a:t>Jukola</a:t>
            </a:r>
            <a:r>
              <a:rPr lang="sv-SE" sz="2000" dirty="0"/>
              <a:t> 15-16 juni, Kauhava</a:t>
            </a:r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217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65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588"/>
            <a:ext cx="9144000" cy="916162"/>
          </a:xfrm>
        </p:spPr>
        <p:txBody>
          <a:bodyPr>
            <a:normAutofit/>
          </a:bodyPr>
          <a:lstStyle/>
          <a:p>
            <a:pPr algn="l"/>
            <a:r>
              <a:rPr lang="sv-SE" sz="5400" b="1" dirty="0">
                <a:solidFill>
                  <a:srgbClr val="00002E"/>
                </a:solidFill>
              </a:rPr>
              <a:t>Planering hösten 2024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11D23E8-2092-F521-A7E4-7714DAAC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14475"/>
            <a:ext cx="9144000" cy="37433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SM Sörmland: medel, stafett, lång, sprint, sprintstafett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25manna</a:t>
            </a:r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2170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83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307C5AB-FB13-A9D4-00D4-F9620285AB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2588"/>
            <a:ext cx="9144000" cy="916162"/>
          </a:xfrm>
        </p:spPr>
        <p:txBody>
          <a:bodyPr>
            <a:normAutofit/>
          </a:bodyPr>
          <a:lstStyle/>
          <a:p>
            <a:pPr algn="l"/>
            <a:r>
              <a:rPr lang="sv-SE" sz="5400" b="1" dirty="0">
                <a:solidFill>
                  <a:srgbClr val="00002E"/>
                </a:solidFill>
              </a:rPr>
              <a:t>Träning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E11D23E8-2092-F521-A7E4-7714DAACD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14475"/>
            <a:ext cx="9144000" cy="37433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Intervaller på torsdagar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Under våren försöka få till träning på karta på tisdagar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Ungdom och motion/bredd välkomna på träningshelger och teknikträningar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v-SE" dirty="0"/>
              <a:t>Nyttja </a:t>
            </a:r>
            <a:r>
              <a:rPr lang="sv-SE" dirty="0" err="1"/>
              <a:t>ÖLOFs</a:t>
            </a:r>
            <a:r>
              <a:rPr lang="sv-SE" dirty="0"/>
              <a:t> spetsträning och träningsdagar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sv-S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sv-SE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sv-SE" dirty="0"/>
          </a:p>
          <a:p>
            <a:pPr lvl="1" algn="l"/>
            <a:endParaRPr lang="sv-SE" dirty="0"/>
          </a:p>
          <a:p>
            <a:pPr algn="l"/>
            <a:endParaRPr lang="sv-SE" dirty="0"/>
          </a:p>
        </p:txBody>
      </p:sp>
      <p:pic>
        <p:nvPicPr>
          <p:cNvPr id="1026" name="Picture 2" descr="Ingen fotobeskrivning tillgänglig.">
            <a:extLst>
              <a:ext uri="{FF2B5EF4-FFF2-40B4-BE49-F238E27FC236}">
                <a16:creationId xmlns:a16="http://schemas.microsoft.com/office/drawing/2014/main" id="{06006EB0-C1C7-4AF9-E580-EBD5B733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90559"/>
            <a:ext cx="12192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86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210</Words>
  <Application>Microsoft Office PowerPoint</Application>
  <PresentationFormat>Bredbild</PresentationFormat>
  <Paragraphs>36</Paragraphs>
  <Slides>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Office-tema</vt:lpstr>
      <vt:lpstr>Seniorverksamhet 2024</vt:lpstr>
      <vt:lpstr>Vision (2023-2025)</vt:lpstr>
      <vt:lpstr>Utfall 2023 (urval)</vt:lpstr>
      <vt:lpstr>Planering våren 2024</vt:lpstr>
      <vt:lpstr>Planering våren 2024 forts</vt:lpstr>
      <vt:lpstr>Planering hösten 2024</vt:lpstr>
      <vt:lpstr>Träning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Seniorverksamhet 2023-2025</dc:title>
  <dc:creator>Oskar Eklof</dc:creator>
  <cp:lastModifiedBy>Oskar Eklof</cp:lastModifiedBy>
  <cp:revision>10</cp:revision>
  <dcterms:created xsi:type="dcterms:W3CDTF">2022-11-08T20:37:56Z</dcterms:created>
  <dcterms:modified xsi:type="dcterms:W3CDTF">2023-11-19T08:40:36Z</dcterms:modified>
</cp:coreProperties>
</file>