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l" defTabSz="2438338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kapare och datum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Skapare och datum</a:t>
            </a:r>
          </a:p>
        </p:txBody>
      </p:sp>
      <p:sp>
        <p:nvSpPr>
          <p:cNvPr id="12" name="Presentationstitel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Presentations­titel</a:t>
            </a:r>
          </a:p>
        </p:txBody>
      </p:sp>
      <p:sp>
        <p:nvSpPr>
          <p:cNvPr id="13" name="Brödtext nivå ett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Presentations­undertitel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ndas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Diabildstitel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Diabilds­titel</a:t>
            </a:r>
          </a:p>
        </p:txBody>
      </p:sp>
      <p:sp>
        <p:nvSpPr>
          <p:cNvPr id="100" name="Diabildsundertitel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Diabildsundertitel</a:t>
            </a:r>
          </a:p>
        </p:txBody>
      </p:sp>
      <p:sp>
        <p:nvSpPr>
          <p:cNvPr id="101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agord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Dagordning, titel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Dagordning, titel</a:t>
            </a:r>
          </a:p>
        </p:txBody>
      </p:sp>
      <p:sp>
        <p:nvSpPr>
          <p:cNvPr id="109" name="Dagordning, undertitel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Dagordning, undertitel</a:t>
            </a:r>
          </a:p>
        </p:txBody>
      </p:sp>
      <p:sp>
        <p:nvSpPr>
          <p:cNvPr id="110" name="Brödtext nivå ett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Ämnen på dagordningen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1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Uttry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rödtext nivå ett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Uttryck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ort fakt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rödtext nivå ett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100 %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kta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Faktainformation</a:t>
            </a:r>
          </a:p>
        </p:txBody>
      </p:sp>
      <p:sp>
        <p:nvSpPr>
          <p:cNvPr id="12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llskrivning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Tillskrivning</a:t>
            </a:r>
          </a:p>
        </p:txBody>
      </p:sp>
      <p:sp>
        <p:nvSpPr>
          <p:cNvPr id="136" name="Brödtext nivå ett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”Framträdande citat”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– 3 per 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kål med sallad med stekt ris, kokta ägg och ätpinnar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Skål med laxkakor, sallad och hummus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Skål med pappardellepasta med persiljesmör, rostade hasselnötter och hyvlad parmesanost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kål med sallad med stekt ris, kokta ägg och ätpinnar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ch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kador och lime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stitel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Presentations­titel</a:t>
            </a:r>
          </a:p>
        </p:txBody>
      </p:sp>
      <p:sp>
        <p:nvSpPr>
          <p:cNvPr id="23" name="Skapare och datum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Skapare och datum</a:t>
            </a:r>
          </a:p>
        </p:txBody>
      </p:sp>
      <p:sp>
        <p:nvSpPr>
          <p:cNvPr id="24" name="Brödtext nivå ett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Presentations­undertitel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ch bild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kål med laxkakor, sallad och hummus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Diabildstitel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Diabilds­titel</a:t>
            </a:r>
          </a:p>
        </p:txBody>
      </p:sp>
      <p:sp>
        <p:nvSpPr>
          <p:cNvPr id="34" name="Brödtext nivå ett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Diabildsundertitel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Diabildsnumm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ch 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Diabildstitel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Diabilds­titel</a:t>
            </a:r>
          </a:p>
        </p:txBody>
      </p:sp>
      <p:sp>
        <p:nvSpPr>
          <p:cNvPr id="43" name="Diabildsundertitel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Diabildsundertitel</a:t>
            </a:r>
          </a:p>
        </p:txBody>
      </p:sp>
      <p:sp>
        <p:nvSpPr>
          <p:cNvPr id="44" name="Brödtext nivå ett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Diabildspunkttext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rödtext nivå ett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Diabildspunkttext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punkter och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Diabildsundertitel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Diabildsundertitel</a:t>
            </a:r>
          </a:p>
        </p:txBody>
      </p:sp>
      <p:sp>
        <p:nvSpPr>
          <p:cNvPr id="61" name="Brödtext nivå ett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Diabildspunkttext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Skål med pappardellepasta med persiljesmör, rostade hasselnötter och hyvlad parmesanost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Diabildstitel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Diabilds­titel</a:t>
            </a:r>
          </a:p>
        </p:txBody>
      </p:sp>
      <p:sp>
        <p:nvSpPr>
          <p:cNvPr id="6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punkter och livevideo, li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Diabildsundertitel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Diabildsundertitel</a:t>
            </a:r>
          </a:p>
        </p:txBody>
      </p:sp>
      <p:sp>
        <p:nvSpPr>
          <p:cNvPr id="72" name="Brödtext nivå ett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Diabildspunkttext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3" name="Diabildstitel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Diabilds­titel</a:t>
            </a:r>
          </a:p>
        </p:txBody>
      </p:sp>
      <p:sp>
        <p:nvSpPr>
          <p:cNvPr id="7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punkter och livevideo, s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Diabildsundertitel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Diabildsundertitel</a:t>
            </a:r>
          </a:p>
        </p:txBody>
      </p:sp>
      <p:sp>
        <p:nvSpPr>
          <p:cNvPr id="82" name="Brödtext nivå ett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Diabildspunkttext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3" name="Diabildstitel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Diabilds­titel</a:t>
            </a:r>
          </a:p>
        </p:txBody>
      </p:sp>
      <p:sp>
        <p:nvSpPr>
          <p:cNvPr id="8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vsni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Avsnittstitel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Avsnittstitel</a:t>
            </a:r>
          </a:p>
        </p:txBody>
      </p:sp>
      <p:sp>
        <p:nvSpPr>
          <p:cNvPr id="92" name="Diabildsnumm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bildstitel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Diabilds­titel</a:t>
            </a:r>
          </a:p>
        </p:txBody>
      </p:sp>
      <p:sp>
        <p:nvSpPr>
          <p:cNvPr id="3" name="Brödtext nivå ett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Diabildspunkttext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Diabildsnumm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Lina Jans 2023-11-19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Lina Jans 2023-11-19</a:t>
            </a:r>
          </a:p>
        </p:txBody>
      </p:sp>
      <p:sp>
        <p:nvSpPr>
          <p:cNvPr id="172" name="Ungdomsgruppen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Ungdomsgruppen</a:t>
            </a:r>
          </a:p>
        </p:txBody>
      </p:sp>
      <p:sp>
        <p:nvSpPr>
          <p:cNvPr id="173" name="Hagabydagen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Hagabydagen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”11-årspuckeln”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”11-årspuckeln”</a:t>
            </a:r>
          </a:p>
        </p:txBody>
      </p:sp>
      <p:sp>
        <p:nvSpPr>
          <p:cNvPr id="176" name="Föräldrar som orienterar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Föräldrar som orienterar</a:t>
            </a:r>
          </a:p>
          <a:p>
            <a:pPr/>
            <a:r>
              <a:t>Tävlar mycket</a:t>
            </a:r>
          </a:p>
          <a:p>
            <a:pPr/>
            <a:r>
              <a:t>Gemenskap</a:t>
            </a:r>
          </a:p>
          <a:p>
            <a:pPr/>
          </a:p>
          <a:p>
            <a:pPr>
              <a:defRPr>
                <a:solidFill>
                  <a:srgbClr val="FF2600"/>
                </a:solidFill>
              </a:defRPr>
            </a:pPr>
            <a:r>
              <a:t>Prioriterar annan idrott</a:t>
            </a:r>
          </a:p>
          <a:p>
            <a:pPr>
              <a:defRPr>
                <a:solidFill>
                  <a:srgbClr val="FF2600"/>
                </a:solidFill>
              </a:defRPr>
            </a:pPr>
            <a:r>
              <a:t>Gillar inte att tävla</a:t>
            </a:r>
          </a:p>
        </p:txBody>
      </p:sp>
      <p:pic>
        <p:nvPicPr>
          <p:cNvPr id="177" name="elvaårspuckeln-221128.jpg" descr="elvaårspuckeln-221128.jpg"/>
          <p:cNvPicPr>
            <a:picLocks noChangeAspect="1"/>
          </p:cNvPicPr>
          <p:nvPr>
            <p:ph type="pic" idx="22"/>
          </p:nvPr>
        </p:nvPicPr>
        <p:blipFill>
          <a:blip r:embed="rId2">
            <a:extLst/>
          </a:blip>
          <a:srcRect l="1192" t="0" r="0" b="0"/>
          <a:stretch>
            <a:fillRect/>
          </a:stretch>
        </p:blipFill>
        <p:spPr>
          <a:xfrm>
            <a:off x="10504903" y="3117808"/>
            <a:ext cx="13908516" cy="8445790"/>
          </a:xfrm>
          <a:prstGeom prst="rect">
            <a:avLst/>
          </a:prstGeom>
        </p:spPr>
      </p:pic>
      <p:sp>
        <p:nvSpPr>
          <p:cNvPr id="178" name="Ungdomsidrot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Ungdomsidrott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Vad har vi gjort i ungdomsgruppen?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defTabSz="668655">
              <a:defRPr sz="4455"/>
            </a:lvl1pPr>
          </a:lstStyle>
          <a:p>
            <a:pPr/>
            <a:r>
              <a:t>Vad har vi gjort i ungdomsgruppen?</a:t>
            </a:r>
          </a:p>
        </p:txBody>
      </p:sp>
      <p:sp>
        <p:nvSpPr>
          <p:cNvPr id="181" name="Torsdagsträningar…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Torsdagsträningar</a:t>
            </a:r>
          </a:p>
          <a:p>
            <a:pPr/>
            <a:r>
              <a:t>Nybörjargrupper</a:t>
            </a:r>
          </a:p>
          <a:p>
            <a:pPr/>
            <a:r>
              <a:t>Fler ledare</a:t>
            </a:r>
          </a:p>
          <a:p>
            <a:pPr/>
            <a:r>
              <a:t>Sommarlandssprinten i Skara</a:t>
            </a:r>
          </a:p>
          <a:p>
            <a:pPr/>
            <a:r>
              <a:t>Vi har fått bra hjälp från klubbmedlemmar med utsättning av kontroller mm. Tack!</a:t>
            </a:r>
          </a:p>
        </p:txBody>
      </p:sp>
      <p:pic>
        <p:nvPicPr>
          <p:cNvPr id="182" name="IMG_3347.jpeg" descr="IMG_3347.jpeg"/>
          <p:cNvPicPr>
            <a:picLocks noChangeAspect="1"/>
          </p:cNvPicPr>
          <p:nvPr>
            <p:ph type="pic" idx="22"/>
          </p:nvPr>
        </p:nvPicPr>
        <p:blipFill>
          <a:blip r:embed="rId2">
            <a:extLst/>
          </a:blip>
          <a:srcRect l="13409" t="0" r="13409" b="0"/>
          <a:stretch>
            <a:fillRect/>
          </a:stretch>
        </p:blipFill>
        <p:spPr>
          <a:xfrm>
            <a:off x="12192000" y="1263848"/>
            <a:ext cx="10916874" cy="11188205"/>
          </a:xfrm>
          <a:prstGeom prst="rect">
            <a:avLst/>
          </a:prstGeom>
        </p:spPr>
      </p:pic>
      <p:sp>
        <p:nvSpPr>
          <p:cNvPr id="183" name="2023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2023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IMG_4026.jpeg" descr="IMG_4026.jpe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0" r="0" b="23255"/>
          <a:stretch>
            <a:fillRect/>
          </a:stretch>
        </p:blipFill>
        <p:spPr>
          <a:xfrm>
            <a:off x="12192000" y="1270000"/>
            <a:ext cx="10922000" cy="11176000"/>
          </a:xfrm>
          <a:prstGeom prst="rect">
            <a:avLst/>
          </a:prstGeom>
        </p:spPr>
      </p:pic>
      <p:sp>
        <p:nvSpPr>
          <p:cNvPr id="186" name="Planering framåt"/>
          <p:cNvSpPr txBox="1"/>
          <p:nvPr>
            <p:ph type="title"/>
          </p:nvPr>
        </p:nvSpPr>
        <p:spPr>
          <a:xfrm>
            <a:off x="1206500" y="1270000"/>
            <a:ext cx="9779000" cy="2476416"/>
          </a:xfrm>
          <a:prstGeom prst="rect">
            <a:avLst/>
          </a:prstGeom>
        </p:spPr>
        <p:txBody>
          <a:bodyPr/>
          <a:lstStyle/>
          <a:p>
            <a:pPr/>
            <a:r>
              <a:t>Planering framåt</a:t>
            </a:r>
          </a:p>
        </p:txBody>
      </p:sp>
      <p:sp>
        <p:nvSpPr>
          <p:cNvPr id="187" name="Varannan vecka under vintern…"/>
          <p:cNvSpPr txBox="1"/>
          <p:nvPr>
            <p:ph type="body" sz="half" idx="1"/>
          </p:nvPr>
        </p:nvSpPr>
        <p:spPr>
          <a:xfrm>
            <a:off x="1206500" y="4581100"/>
            <a:ext cx="9779000" cy="7864900"/>
          </a:xfrm>
          <a:prstGeom prst="rect">
            <a:avLst/>
          </a:prstGeom>
        </p:spPr>
        <p:txBody>
          <a:bodyPr/>
          <a:lstStyle/>
          <a:p>
            <a:pPr marL="698500" indent="-698500">
              <a:buSzPct val="123000"/>
              <a:buChar char="•"/>
            </a:pPr>
            <a:r>
              <a:t>Varannan vecka under vintern</a:t>
            </a:r>
          </a:p>
          <a:p>
            <a:pPr marL="698500" indent="-698500">
              <a:buSzPct val="123000"/>
              <a:buChar char="•"/>
            </a:pPr>
            <a:r>
              <a:t>Nybörjargrupp under våren</a:t>
            </a:r>
          </a:p>
          <a:p>
            <a:pPr marL="698500" indent="-698500">
              <a:buSzPct val="123000"/>
              <a:buChar char="•"/>
            </a:pPr>
            <a:r>
              <a:t>Föräldramöte?</a:t>
            </a:r>
          </a:p>
          <a:p>
            <a:pPr marL="698500" indent="-698500">
              <a:buSzPct val="123000"/>
              <a:buChar char="•"/>
            </a:pPr>
            <a:r>
              <a:t>Nybörjarkurs för vuxna?</a:t>
            </a:r>
          </a:p>
          <a:p>
            <a:pPr marL="698500" indent="-698500">
              <a:buSzPct val="123000"/>
              <a:buChar char="•"/>
            </a:pPr>
            <a:r>
              <a:t>Sommarlandssprinten</a:t>
            </a:r>
          </a:p>
          <a:p>
            <a:pPr marL="698500" indent="-698500">
              <a:buSzPct val="123000"/>
              <a:buChar char="•"/>
            </a:pPr>
            <a:r>
              <a:t>Fler stafetter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IMG_3342.jpeg" descr="IMG_3342.jpe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3015" t="0" r="23688" b="0"/>
          <a:stretch>
            <a:fillRect/>
          </a:stretch>
        </p:blipFill>
        <p:spPr>
          <a:xfrm>
            <a:off x="12831813" y="1270000"/>
            <a:ext cx="10922001" cy="11176000"/>
          </a:xfrm>
          <a:prstGeom prst="rect">
            <a:avLst/>
          </a:prstGeom>
        </p:spPr>
      </p:pic>
      <p:sp>
        <p:nvSpPr>
          <p:cNvPr id="190" name="25manna"/>
          <p:cNvSpPr txBox="1"/>
          <p:nvPr>
            <p:ph type="title"/>
          </p:nvPr>
        </p:nvSpPr>
        <p:spPr>
          <a:xfrm>
            <a:off x="1206500" y="1270000"/>
            <a:ext cx="9779000" cy="4065835"/>
          </a:xfrm>
          <a:prstGeom prst="rect">
            <a:avLst/>
          </a:prstGeom>
        </p:spPr>
        <p:txBody>
          <a:bodyPr/>
          <a:lstStyle/>
          <a:p>
            <a:pPr/>
            <a:r>
              <a:t>25manna</a:t>
            </a:r>
          </a:p>
        </p:txBody>
      </p:sp>
      <p:sp>
        <p:nvSpPr>
          <p:cNvPr id="191" name="Det vore jättebra att ha två Hagaby-lag så att fler ungdomar kan vara med och springa, men då behöver vi vara fler vuxna också…"/>
          <p:cNvSpPr txBox="1"/>
          <p:nvPr>
            <p:ph type="body" sz="quarter" idx="1"/>
          </p:nvPr>
        </p:nvSpPr>
        <p:spPr>
          <a:xfrm>
            <a:off x="1206500" y="6608722"/>
            <a:ext cx="9779000" cy="5837278"/>
          </a:xfrm>
          <a:prstGeom prst="rect">
            <a:avLst/>
          </a:prstGeom>
        </p:spPr>
        <p:txBody>
          <a:bodyPr/>
          <a:lstStyle/>
          <a:p>
            <a:pPr/>
            <a:r>
              <a:t>Det vore jättebra att ha två Hagaby-lag så att fler ungdomar kan vara med och springa, men då behöver vi vara fler vuxna också…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