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60" r:id="rId2"/>
    <p:sldId id="261" r:id="rId3"/>
    <p:sldId id="262" r:id="rId4"/>
    <p:sldId id="263" r:id="rId5"/>
    <p:sldId id="264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A147"/>
    <a:srgbClr val="B54C2D"/>
    <a:srgbClr val="B66952"/>
    <a:srgbClr val="B56D45"/>
    <a:srgbClr val="DF98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4B69CCA-8069-4600-9E12-C2CA43199826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1E602E8-7778-4840-9C52-CF866E2E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0039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85343EF-2C7C-4E93-BA2A-28F1A6BC3FD7}" type="datetime1">
              <a:rPr lang="sv-SE" smtClean="0"/>
              <a:t>2023-11-18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sv-se"/>
              <a:t>Klicka för att redigera format för bakgrundstext</a:t>
            </a:r>
            <a:endParaRPr lang="en-US"/>
          </a:p>
          <a:p>
            <a:pPr lvl="1" rtl="0"/>
            <a:r>
              <a:rPr lang="sv-se"/>
              <a:t>Nivå två</a:t>
            </a:r>
          </a:p>
          <a:p>
            <a:pPr lvl="2" rtl="0"/>
            <a:r>
              <a:rPr lang="sv-se"/>
              <a:t>Nivå tre</a:t>
            </a:r>
          </a:p>
          <a:p>
            <a:pPr lvl="3" rtl="0"/>
            <a:r>
              <a:rPr lang="sv-se"/>
              <a:t>Nivå fyra</a:t>
            </a:r>
          </a:p>
          <a:p>
            <a:pPr lvl="4" rtl="0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E86D5CD-F53C-40AA-8F25-6C53AFF44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981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4F5D863-DED9-42B7-9143-386F9DA554B7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357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8BC602A-79AB-4376-AA29-2E6AEE35CDF7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286782"/>
      </p:ext>
    </p:extLst>
  </p:cSld>
  <p:clrMapOvr>
    <a:masterClrMapping/>
  </p:clrMapOvr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ch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8BC602A-79AB-4376-AA29-2E6AEE35CDF7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389657"/>
      </p:ext>
    </p:extLst>
  </p:cSld>
  <p:clrMapOvr>
    <a:masterClrMapping/>
  </p:clrMapOvr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med beskriv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8BC602A-79AB-4376-AA29-2E6AEE35CDF7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1130383"/>
      </p:ext>
    </p:extLst>
  </p:cSld>
  <p:clrMapOvr>
    <a:masterClrMapping/>
  </p:clrMapOvr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8BC602A-79AB-4376-AA29-2E6AEE35CDF7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242788"/>
      </p:ext>
    </p:extLst>
  </p:cSld>
  <p:clrMapOvr>
    <a:masterClrMapping/>
  </p:clrMapOvr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kort för c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8BC602A-79AB-4376-AA29-2E6AEE35CDF7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7209303"/>
      </p:ext>
    </p:extLst>
  </p:cSld>
  <p:clrMapOvr>
    <a:masterClrMapping/>
  </p:clrMapOvr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nt eller fals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sv-SE"/>
              <a:t>Klicka här för att ändra format på bakgrundstexten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8BC602A-79AB-4376-AA29-2E6AEE35CDF7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086001"/>
      </p:ext>
    </p:extLst>
  </p:cSld>
  <p:clrMapOvr>
    <a:masterClrMapping/>
  </p:clrMapOvr>
  <p:hf sldNum="0"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FA5594F-23A7-4DD5-97A7-B5192E1C9729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579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1A34306-BF34-428C-83A1-9158F9EE7204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34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C238986-F9EE-4527-88E5-D92237308475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15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45EE519-4FCB-497A-A750-068F67EA3864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498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8BC602A-79AB-4376-AA29-2E6AEE35CDF7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758547"/>
      </p:ext>
    </p:extLst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D4BAEC4-2FF4-4379-9C26-4C47EEF3461D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96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C50C379-E69F-48BB-B73C-26C054D7878C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4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560C78B-225A-4294-A673-78EDE1B7F9B2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926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8BC602A-79AB-4376-AA29-2E6AEE35CDF7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22643"/>
      </p:ext>
    </p:extLst>
  </p:cSld>
  <p:clrMapOvr>
    <a:masterClrMapping/>
  </p:clrMapOvr>
  <p:hf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C89C2D8-045D-4D9B-A0EC-EF292873006C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11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fld id="{98BC602A-79AB-4376-AA29-2E6AEE35CDF7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1350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9318105E-E6F0-439D-B3BF-409A2773B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52C2F472-ACB9-E683-9E8A-2A176EC17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58" y="4114800"/>
            <a:ext cx="2588341" cy="1879600"/>
          </a:xfrm>
          <a:prstGeom prst="rect">
            <a:avLst/>
          </a:prstGeom>
        </p:spPr>
      </p:pic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86C7AA39-DF8B-0C9C-D774-62270F826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4093087"/>
            <a:ext cx="8535988" cy="1879600"/>
          </a:xfrm>
        </p:spPr>
        <p:txBody>
          <a:bodyPr/>
          <a:lstStyle/>
          <a:p>
            <a:endParaRPr lang="sv-SE" dirty="0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5096573-2FEF-BE12-0DDD-D0AD17FD8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C238986-F9EE-4527-88E5-D92237308475}" type="datetime1">
              <a:rPr lang="sv-SE" smtClean="0"/>
              <a:t>2023-11-18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D28D16-48BA-52BE-5064-E2F5FAAD5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2" y="1415844"/>
            <a:ext cx="10515599" cy="154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ruta 7">
            <a:extLst>
              <a:ext uri="{FF2B5EF4-FFF2-40B4-BE49-F238E27FC236}">
                <a16:creationId xmlns:a16="http://schemas.microsoft.com/office/drawing/2014/main" id="{529F2DBC-ABD1-2EB5-6499-D83DDDDC91D0}"/>
              </a:ext>
            </a:extLst>
          </p:cNvPr>
          <p:cNvSpPr txBox="1"/>
          <p:nvPr/>
        </p:nvSpPr>
        <p:spPr>
          <a:xfrm>
            <a:off x="4540045" y="4159044"/>
            <a:ext cx="31119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600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45685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>
            <a:extLst>
              <a:ext uri="{FF2B5EF4-FFF2-40B4-BE49-F238E27FC236}">
                <a16:creationId xmlns:a16="http://schemas.microsoft.com/office/drawing/2014/main" id="{6BD287D5-5B87-E365-2E1B-19299FB2F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09" y="4487332"/>
            <a:ext cx="2175164" cy="1507067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F538BFFE-B6CB-F55C-13F6-5F5D139DA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2						</a:t>
            </a:r>
            <a:r>
              <a:rPr lang="sv-SE" sz="7000" cap="none" dirty="0">
                <a:latin typeface="+mn-lt"/>
                <a:ea typeface="+mn-ea"/>
                <a:cs typeface="+mn-cs"/>
              </a:rPr>
              <a:t>2024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14D7487-5D72-1F5C-4E13-6E367BD8B9F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sv-SE" sz="7000" dirty="0">
                <a:solidFill>
                  <a:schemeClr val="tx1"/>
                </a:solidFill>
              </a:rPr>
              <a:t>NÄR?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v-SE" sz="7000" dirty="0">
                <a:solidFill>
                  <a:schemeClr val="tx1"/>
                </a:solidFill>
              </a:rPr>
              <a:t>12 okt 				2024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36F785FB-6E51-2FED-B098-E42898AF75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sv-SE" sz="7000" dirty="0">
                <a:solidFill>
                  <a:schemeClr val="tx1"/>
                </a:solidFill>
              </a:rPr>
              <a:t>VAR?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sv-SE" sz="7000" dirty="0">
                <a:solidFill>
                  <a:schemeClr val="tx1"/>
                </a:solidFill>
              </a:rPr>
              <a:t>Rudan i Haninge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921141E-CEC2-4ED3-B3C7-55A1109C0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8BC602A-79AB-4376-AA29-2E6AEE35CDF7}" type="datetime1">
              <a:rPr lang="sv-SE" smtClean="0"/>
              <a:t>2023-11-18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762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2103B461-323C-4912-BFFD-C375826620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BC21318-F4F4-4524-95D1-6B7FE0A78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9FFA8E5-974F-409E-89C6-E185BD9093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384E2B1-7008-45EE-9F2E-FEF3A08978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4563410-7FE9-4955-89C6-0FB9326CD3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AD14C0E-D5DF-4BDC-BD92-642CFF1801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A212F8F-D812-4A16-BE82-F3500DE321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434D9FCF-81EB-AE4F-ADE4-62D89089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04412" y="6290187"/>
            <a:ext cx="1600200" cy="36512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600"/>
              </a:spcAft>
            </a:pPr>
            <a:fld id="{98BC602A-79AB-4376-AA29-2E6AEE35CDF7}" type="datetime1">
              <a:rPr lang="en-US" smtClean="0"/>
              <a:pPr>
                <a:spcAft>
                  <a:spcPts val="600"/>
                </a:spcAft>
              </a:pPr>
              <a:t>11/18/2023</a:t>
            </a:fld>
            <a:endParaRPr lang="en-US"/>
          </a:p>
        </p:txBody>
      </p:sp>
      <p:sp>
        <p:nvSpPr>
          <p:cNvPr id="22" name="Snip Diagonal Corner Rectangle 24">
            <a:extLst>
              <a:ext uri="{FF2B5EF4-FFF2-40B4-BE49-F238E27FC236}">
                <a16:creationId xmlns:a16="http://schemas.microsoft.com/office/drawing/2014/main" id="{D2CF1D1B-04ED-443D-A9FE-68BF8859B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8229" y="620722"/>
            <a:ext cx="10935543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latshållare för innehåll 2">
            <a:extLst>
              <a:ext uri="{FF2B5EF4-FFF2-40B4-BE49-F238E27FC236}">
                <a16:creationId xmlns:a16="http://schemas.microsoft.com/office/drawing/2014/main" id="{892F0793-3569-2FC9-EB0A-2F970AD8D2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44692"/>
          <a:stretch/>
        </p:blipFill>
        <p:spPr>
          <a:xfrm>
            <a:off x="866245" y="0"/>
            <a:ext cx="10848337" cy="6857999"/>
          </a:xfrm>
          <a:custGeom>
            <a:avLst/>
            <a:gdLst/>
            <a:ahLst/>
            <a:cxnLst/>
            <a:rect l="l" t="t" r="r" b="b"/>
            <a:pathLst>
              <a:path w="10607040" h="4956048">
                <a:moveTo>
                  <a:pt x="497480" y="0"/>
                </a:moveTo>
                <a:lnTo>
                  <a:pt x="10607040" y="0"/>
                </a:lnTo>
                <a:lnTo>
                  <a:pt x="10607040" y="4485407"/>
                </a:lnTo>
                <a:lnTo>
                  <a:pt x="10131692" y="4956048"/>
                </a:lnTo>
                <a:lnTo>
                  <a:pt x="0" y="4956048"/>
                </a:lnTo>
                <a:lnTo>
                  <a:pt x="0" y="49255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03082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A245229-F390-F3D9-42B5-57F3FBB3F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560C78B-225A-4294-A673-78EDE1B7F9B2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60D13AAF-4677-AD03-73C4-96A92F602836}"/>
              </a:ext>
            </a:extLst>
          </p:cNvPr>
          <p:cNvSpPr txBox="1"/>
          <p:nvPr/>
        </p:nvSpPr>
        <p:spPr>
          <a:xfrm>
            <a:off x="528918" y="636494"/>
            <a:ext cx="10466327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800" dirty="0"/>
              <a:t>Varje lag skall bestå av: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sv-SE" sz="3600" dirty="0"/>
              <a:t>25 </a:t>
            </a:r>
            <a:r>
              <a:rPr lang="sv-SE" sz="3600" dirty="0" err="1"/>
              <a:t>st</a:t>
            </a:r>
            <a:r>
              <a:rPr lang="sv-SE" sz="3600" dirty="0"/>
              <a:t> deltagare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3600" dirty="0"/>
              <a:t>Minst 9 herrar varav minst en H16 eller yngre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3600" dirty="0"/>
              <a:t>Minst 9 damer varav minst en D16 eller yngre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3600" dirty="0"/>
              <a:t>Högst 8 H21 och 8 D21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3600" dirty="0"/>
          </a:p>
          <a:p>
            <a:r>
              <a:rPr lang="sv-SE" sz="3600" dirty="0"/>
              <a:t>6 </a:t>
            </a:r>
            <a:r>
              <a:rPr lang="sv-SE" sz="3600" dirty="0" err="1"/>
              <a:t>st</a:t>
            </a:r>
            <a:r>
              <a:rPr lang="sv-SE" sz="3600" dirty="0"/>
              <a:t> damer skall springa &gt; 5,0 km</a:t>
            </a:r>
          </a:p>
          <a:p>
            <a:r>
              <a:rPr lang="sv-SE" sz="3600" dirty="0"/>
              <a:t>6 </a:t>
            </a:r>
            <a:r>
              <a:rPr lang="sv-SE" sz="3600" dirty="0" err="1"/>
              <a:t>st</a:t>
            </a:r>
            <a:r>
              <a:rPr lang="sv-SE" sz="3600" dirty="0"/>
              <a:t> herrar skall springa &gt; 6,5 km</a:t>
            </a:r>
          </a:p>
          <a:p>
            <a:r>
              <a:rPr lang="sv-SE" sz="3600" dirty="0"/>
              <a:t>Vissa sträckor kan springas av H50 och äldre</a:t>
            </a:r>
          </a:p>
          <a:p>
            <a:r>
              <a:rPr lang="sv-SE" sz="3600" dirty="0"/>
              <a:t>Vissa sträckor kan springas av D40 och äldre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  <a:p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67797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828B1F58-08B8-CEAC-D528-837504884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0BFC747-8F25-B212-C545-30545AE9D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sv-SE" sz="4400" dirty="0">
              <a:solidFill>
                <a:schemeClr val="tx1"/>
              </a:solidFill>
            </a:endParaRPr>
          </a:p>
          <a:p>
            <a:endParaRPr lang="sv-SE" sz="4400" dirty="0">
              <a:solidFill>
                <a:schemeClr val="tx1"/>
              </a:solidFill>
            </a:endParaRPr>
          </a:p>
          <a:p>
            <a:r>
              <a:rPr lang="sv-SE" sz="4400" dirty="0">
                <a:solidFill>
                  <a:schemeClr val="tx1"/>
                </a:solidFill>
              </a:rPr>
              <a:t>Söndagen den 13 oktober 25mannamedeln i Rudan.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AEFA34EB-EDDF-536E-0951-58642218E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560C78B-225A-4294-A673-78EDE1B7F9B2}" type="datetime1">
              <a:rPr lang="sv-SE" smtClean="0"/>
              <a:t>2023-11-18</a:t>
            </a:fld>
            <a:endParaRPr lang="en-US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2D7CB94-125E-ECAF-B103-5135D95AC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35" y="404869"/>
            <a:ext cx="11343938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722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611EBBAC-E194-75EC-814E-F26F3B540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560C78B-225A-4294-A673-78EDE1B7F9B2}" type="datetime1">
              <a:rPr lang="sv-SE" smtClean="0"/>
              <a:t>2023-11-18</a:t>
            </a:fld>
            <a:endParaRPr lang="en-US" dirty="0"/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D2242551-25FD-BA96-3372-BF292CE507CD}"/>
              </a:ext>
            </a:extLst>
          </p:cNvPr>
          <p:cNvSpPr txBox="1"/>
          <p:nvPr/>
        </p:nvSpPr>
        <p:spPr>
          <a:xfrm>
            <a:off x="564776" y="475129"/>
            <a:ext cx="11062447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6600" b="1" dirty="0"/>
              <a:t>Hagabys mål 2024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sv-SE" sz="4000" dirty="0"/>
              <a:t>2 lag med 50 olika löpare till 25manna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sv-SE" sz="4000" dirty="0"/>
              <a:t>Gemensam buss med övernattning till lördagens stafett och söndagens medel</a:t>
            </a:r>
          </a:p>
          <a:p>
            <a:pPr algn="ctr"/>
            <a:r>
              <a:rPr lang="sv-SE" sz="4000" b="1" dirty="0"/>
              <a:t>Delmål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sv-SE" sz="4000" dirty="0"/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sv-SE" sz="2800" dirty="0"/>
              <a:t>Minst 50 löpare med på DM-stafetten i olika lag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sv-SE" sz="2800" dirty="0"/>
              <a:t>Minst 50 löpare med på DM-lång och DM-medel</a:t>
            </a:r>
          </a:p>
        </p:txBody>
      </p:sp>
    </p:spTree>
    <p:extLst>
      <p:ext uri="{BB962C8B-B14F-4D97-AF65-F5344CB8AC3E}">
        <p14:creationId xmlns:p14="http://schemas.microsoft.com/office/powerpoint/2010/main" val="2274015890"/>
      </p:ext>
    </p:extLst>
  </p:cSld>
  <p:clrMapOvr>
    <a:masterClrMapping/>
  </p:clrMapOvr>
</p:sld>
</file>

<file path=ppt/theme/theme1.xml><?xml version="1.0" encoding="utf-8"?>
<a:theme xmlns:a="http://schemas.openxmlformats.org/drawingml/2006/main" name="Sektor">
  <a:themeElements>
    <a:clrScheme name="Sek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k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k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127</TotalTime>
  <Words>142</Words>
  <Application>Microsoft Office PowerPoint</Application>
  <PresentationFormat>Bredbild</PresentationFormat>
  <Paragraphs>34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Wingdings</vt:lpstr>
      <vt:lpstr>Wingdings 3</vt:lpstr>
      <vt:lpstr>Sektor</vt:lpstr>
      <vt:lpstr>PowerPoint-presentation</vt:lpstr>
      <vt:lpstr>2      2024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Anders Larsson</dc:creator>
  <cp:lastModifiedBy>Anders Larsson</cp:lastModifiedBy>
  <cp:revision>6</cp:revision>
  <dcterms:created xsi:type="dcterms:W3CDTF">2023-11-18T16:56:39Z</dcterms:created>
  <dcterms:modified xsi:type="dcterms:W3CDTF">2023-11-18T19:04:26Z</dcterms:modified>
</cp:coreProperties>
</file>